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56" r:id="rId2"/>
    <p:sldId id="267" r:id="rId3"/>
    <p:sldId id="263" r:id="rId4"/>
    <p:sldId id="265" r:id="rId5"/>
    <p:sldId id="266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68"/>
    <a:srgbClr val="E0C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6F72-1B30-4317-AE69-219C7FD5784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C8009-3617-4D81-A808-49040CB438E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E909BE1-FC33-04F0-88D3-B8A7F5253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63E5B"/>
              </a:clrFrom>
              <a:clrTo>
                <a:srgbClr val="063E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b="5925"/>
          <a:stretch/>
        </p:blipFill>
        <p:spPr>
          <a:xfrm>
            <a:off x="0" y="4652997"/>
            <a:ext cx="12192000" cy="22050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E3396B-A6FC-C84E-4803-86C28DECF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19220F-272C-8311-31B8-281E839BB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9DFF3-ABE4-5080-A658-36564926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FFCF-F6B4-41A0-9C01-DEC1EDD2B895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C98D6-68DE-2672-61BC-5C028C29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C5D15-CEFB-55F0-5E2D-D07F8AB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708" y="611179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BE2E64-3888-4D8C-8CC8-DC807EC8889A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2E26E2B-3F2B-BC3C-2EA0-04961D142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533295" y="177075"/>
            <a:ext cx="687031" cy="7160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188009-2D45-19F5-009F-4F7DA58EAE84}"/>
              </a:ext>
            </a:extLst>
          </p:cNvPr>
          <p:cNvSpPr txBox="1"/>
          <p:nvPr/>
        </p:nvSpPr>
        <p:spPr>
          <a:xfrm>
            <a:off x="1230959" y="234081"/>
            <a:ext cx="360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ISEE Young Rennes</a:t>
            </a:r>
          </a:p>
          <a:p>
            <a:r>
              <a:rPr lang="en-GB" dirty="0">
                <a:solidFill>
                  <a:schemeClr val="bg1"/>
                </a:solidFill>
              </a:rPr>
              <a:t>June 5-7,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46B038-4001-5B68-87F1-4F304A7F1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63E5B"/>
              </a:clrFrom>
              <a:clrTo>
                <a:srgbClr val="063E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b="5925"/>
          <a:stretch/>
        </p:blipFill>
        <p:spPr>
          <a:xfrm>
            <a:off x="0" y="4652997"/>
            <a:ext cx="12192000" cy="2205003"/>
          </a:xfrm>
          <a:prstGeom prst="rect">
            <a:avLst/>
          </a:prstGeo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F0B98137-CD0B-00DB-4288-15854845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533295" y="177075"/>
            <a:ext cx="687031" cy="7160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EDC0225-BAC8-DEE6-B18C-44D60700404E}"/>
              </a:ext>
            </a:extLst>
          </p:cNvPr>
          <p:cNvSpPr txBox="1"/>
          <p:nvPr userDrawn="1"/>
        </p:nvSpPr>
        <p:spPr>
          <a:xfrm>
            <a:off x="1230959" y="234081"/>
            <a:ext cx="360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ISEE Young Rennes</a:t>
            </a:r>
          </a:p>
          <a:p>
            <a:r>
              <a:rPr lang="en-GB" dirty="0">
                <a:solidFill>
                  <a:schemeClr val="bg1"/>
                </a:solidFill>
              </a:rPr>
              <a:t>June 5-7, 2024</a:t>
            </a:r>
          </a:p>
        </p:txBody>
      </p:sp>
    </p:spTree>
    <p:extLst>
      <p:ext uri="{BB962C8B-B14F-4D97-AF65-F5344CB8AC3E}">
        <p14:creationId xmlns:p14="http://schemas.microsoft.com/office/powerpoint/2010/main" val="7117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A1EE-856F-048D-EB20-5FE8E9AA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A93616-D4CC-4540-C44C-6BCC664D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F4867A-6AB3-1D4F-17BD-FEEBFD113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ED6326-F540-CD39-CEEB-5DED26D3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3F0-7F0C-4496-B063-5386690E0F8E}" type="datetime1">
              <a:rPr lang="en-GB" smtClean="0"/>
              <a:t>02/05/2024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F8F011-9F29-BDFC-A994-F9CE3BDC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935B1-C60B-A159-BFC7-5C4BDC3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1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74E6D-2995-4FF9-BD85-74969F69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4EFFDF-CA81-4109-3989-AB2AE5D1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DA834F-7AE3-A666-1BB3-EE9A27160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8683F4-B772-2BCE-14A2-72641A6C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08C-4AEA-474A-8907-011F83C38AA7}" type="datetime1">
              <a:rPr lang="en-GB" smtClean="0"/>
              <a:t>02/05/2024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EF49B9-FD67-D42E-B2DB-C977EAB2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7B039E-284F-FB81-AC03-B86570F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7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2EC5E-780F-32AC-89D1-7E0945D4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A2732B-CAC1-20EE-167B-0F256A7EC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F68B1-97BA-A1CB-54F6-E5DFB7D4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76EF-CD3C-4C04-BF2D-8DB49C3B10B0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031F0-3E72-F588-5613-22F1BC94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DA5637-8C6A-3122-2905-0C2C00FB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76C09D-0DB9-84C5-99B5-6313737E2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9BA0CD-F4A9-68AE-07C9-EBF906D6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C7665-D2F3-3B80-EB0D-8C60B697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D672-63F6-4ABD-8D19-5038C1091959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30E235-ED2B-5EEF-B5EC-AB8EFBC8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3E04BB-CA54-ED62-3C3F-60176C11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3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30C44330-A8CF-5DBB-F7C3-192964DEBA9A}"/>
              </a:ext>
            </a:extLst>
          </p:cNvPr>
          <p:cNvGrpSpPr/>
          <p:nvPr/>
        </p:nvGrpSpPr>
        <p:grpSpPr>
          <a:xfrm>
            <a:off x="0" y="-6046"/>
            <a:ext cx="12192000" cy="810716"/>
            <a:chOff x="0" y="5669503"/>
            <a:chExt cx="12192000" cy="10239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0DCDA2-9738-0A7B-90C0-2886AE7CE607}"/>
                </a:ext>
              </a:extLst>
            </p:cNvPr>
            <p:cNvSpPr/>
            <p:nvPr/>
          </p:nvSpPr>
          <p:spPr>
            <a:xfrm>
              <a:off x="0" y="5669503"/>
              <a:ext cx="12192000" cy="10239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C89E17B-84B5-509C-60D7-EBA65893E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63E5B"/>
                </a:clrFrom>
                <a:clrTo>
                  <a:srgbClr val="063E5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5" b="5925"/>
            <a:stretch/>
          </p:blipFill>
          <p:spPr>
            <a:xfrm>
              <a:off x="7081284" y="5781362"/>
              <a:ext cx="5031468" cy="90997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A9784D7-3EFB-A4AB-A134-29C37642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7" y="40623"/>
            <a:ext cx="6980798" cy="7524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22953-884A-9AAF-AC06-40CABA46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D4633-DDA0-97AC-A71F-88F47F99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BE2E64-3888-4D8C-8CC8-DC807EC8889A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EB84567C-A497-58CF-7A82-D6281B710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466800" y="6356350"/>
            <a:ext cx="414487" cy="432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391603-4873-66B5-B212-86134FE707CD}"/>
              </a:ext>
            </a:extLst>
          </p:cNvPr>
          <p:cNvSpPr txBox="1"/>
          <p:nvPr/>
        </p:nvSpPr>
        <p:spPr>
          <a:xfrm>
            <a:off x="838756" y="6333374"/>
            <a:ext cx="1768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5-7, 2024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772B4B4-A812-4608-3BF4-403735A370D9}"/>
              </a:ext>
            </a:extLst>
          </p:cNvPr>
          <p:cNvGrpSpPr/>
          <p:nvPr userDrawn="1"/>
        </p:nvGrpSpPr>
        <p:grpSpPr>
          <a:xfrm>
            <a:off x="0" y="-6046"/>
            <a:ext cx="12192000" cy="810716"/>
            <a:chOff x="0" y="5669503"/>
            <a:chExt cx="12192000" cy="10239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5C9D24-4C90-1761-BFAC-AF2242821885}"/>
                </a:ext>
              </a:extLst>
            </p:cNvPr>
            <p:cNvSpPr/>
            <p:nvPr/>
          </p:nvSpPr>
          <p:spPr>
            <a:xfrm>
              <a:off x="0" y="5669503"/>
              <a:ext cx="12192000" cy="10239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395DC12-0E15-D567-FC6E-E3848216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63E5B"/>
                </a:clrFrom>
                <a:clrTo>
                  <a:srgbClr val="063E5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5" b="5925"/>
            <a:stretch/>
          </p:blipFill>
          <p:spPr>
            <a:xfrm>
              <a:off x="7081284" y="5781362"/>
              <a:ext cx="5031468" cy="909974"/>
            </a:xfrm>
            <a:prstGeom prst="rect">
              <a:avLst/>
            </a:prstGeom>
          </p:spPr>
        </p:pic>
      </p:grpSp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9569EE71-9D2F-3980-12B9-44ED6762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466800" y="6356350"/>
            <a:ext cx="414487" cy="432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3D7DF8F-C212-6EB0-3A2F-67E08BF203FF}"/>
              </a:ext>
            </a:extLst>
          </p:cNvPr>
          <p:cNvSpPr txBox="1"/>
          <p:nvPr userDrawn="1"/>
        </p:nvSpPr>
        <p:spPr>
          <a:xfrm>
            <a:off x="838756" y="6333374"/>
            <a:ext cx="1768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5-7, 2024</a:t>
            </a:r>
          </a:p>
        </p:txBody>
      </p:sp>
    </p:spTree>
    <p:extLst>
      <p:ext uri="{BB962C8B-B14F-4D97-AF65-F5344CB8AC3E}">
        <p14:creationId xmlns:p14="http://schemas.microsoft.com/office/powerpoint/2010/main" val="31446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84D7-3EFB-A4AB-A134-29C37642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99" y="40623"/>
            <a:ext cx="11268000" cy="75248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22953-884A-9AAF-AC06-40CABA46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5DB2B1-C13F-5AFA-2A43-AC167A24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D4633-DDA0-97AC-A71F-88F47F99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BE2E64-3888-4D8C-8CC8-DC807EC8889A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EB84567C-A497-58CF-7A82-D6281B71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466800" y="6356350"/>
            <a:ext cx="414487" cy="432000"/>
          </a:xfrm>
          <a:prstGeom prst="rect">
            <a:avLst/>
          </a:prstGeom>
        </p:spPr>
      </p:pic>
      <p:pic>
        <p:nvPicPr>
          <p:cNvPr id="4" name="Image 3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A0AAE0C9-A123-D6DB-F078-FDFB8337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3146357" y="5774690"/>
            <a:ext cx="5899286" cy="108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291C07B-D16F-D440-7AC3-2593DFEE9274}"/>
              </a:ext>
            </a:extLst>
          </p:cNvPr>
          <p:cNvSpPr txBox="1"/>
          <p:nvPr/>
        </p:nvSpPr>
        <p:spPr>
          <a:xfrm>
            <a:off x="838755" y="633337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5-7, 2024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7EF2C623-EB32-8F83-65ED-344394843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466800" y="6356350"/>
            <a:ext cx="414487" cy="432000"/>
          </a:xfrm>
          <a:prstGeom prst="rect">
            <a:avLst/>
          </a:prstGeom>
        </p:spPr>
      </p:pic>
      <p:pic>
        <p:nvPicPr>
          <p:cNvPr id="8" name="Image 7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386F8287-1F62-27B3-447E-49A70DE11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3146357" y="5774690"/>
            <a:ext cx="5899286" cy="10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0443D25-6172-180A-75B5-135C57D75819}"/>
              </a:ext>
            </a:extLst>
          </p:cNvPr>
          <p:cNvSpPr txBox="1"/>
          <p:nvPr userDrawn="1"/>
        </p:nvSpPr>
        <p:spPr>
          <a:xfrm>
            <a:off x="838755" y="633337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5-7, 2024</a:t>
            </a:r>
          </a:p>
        </p:txBody>
      </p:sp>
    </p:spTree>
    <p:extLst>
      <p:ext uri="{BB962C8B-B14F-4D97-AF65-F5344CB8AC3E}">
        <p14:creationId xmlns:p14="http://schemas.microsoft.com/office/powerpoint/2010/main" val="35446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84D7-3EFB-A4AB-A134-29C37642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267" y="40623"/>
            <a:ext cx="9389532" cy="752482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22953-884A-9AAF-AC06-40CABA46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5DB2B1-C13F-5AFA-2A43-AC167A24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D4633-DDA0-97AC-A71F-88F47F99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BE2E64-3888-4D8C-8CC8-DC807EC8889A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EB84567C-A497-58CF-7A82-D6281B71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145063" y="99465"/>
            <a:ext cx="414487" cy="432000"/>
          </a:xfrm>
          <a:prstGeom prst="rect">
            <a:avLst/>
          </a:prstGeom>
        </p:spPr>
      </p:pic>
      <p:pic>
        <p:nvPicPr>
          <p:cNvPr id="4" name="Image 3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A0AAE0C9-A123-D6DB-F078-FDFB8337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3146357" y="5774690"/>
            <a:ext cx="5899286" cy="108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291C07B-D16F-D440-7AC3-2593DFEE9274}"/>
              </a:ext>
            </a:extLst>
          </p:cNvPr>
          <p:cNvSpPr txBox="1"/>
          <p:nvPr/>
        </p:nvSpPr>
        <p:spPr>
          <a:xfrm>
            <a:off x="517018" y="76489"/>
            <a:ext cx="1650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 2024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0DF716F7-E439-2757-B276-05CCDCAAB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145063" y="99465"/>
            <a:ext cx="414487" cy="432000"/>
          </a:xfrm>
          <a:prstGeom prst="rect">
            <a:avLst/>
          </a:prstGeom>
        </p:spPr>
      </p:pic>
      <p:pic>
        <p:nvPicPr>
          <p:cNvPr id="8" name="Image 7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46455535-44DD-A8A6-68DC-0A4190D68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3146357" y="5774690"/>
            <a:ext cx="5899286" cy="10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C9C7D7-FC2A-FDE3-0668-90ABB6D9E972}"/>
              </a:ext>
            </a:extLst>
          </p:cNvPr>
          <p:cNvSpPr txBox="1"/>
          <p:nvPr userDrawn="1"/>
        </p:nvSpPr>
        <p:spPr>
          <a:xfrm>
            <a:off x="517018" y="76489"/>
            <a:ext cx="1650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ISEE Young Rennes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June 5-7 2024</a:t>
            </a:r>
          </a:p>
        </p:txBody>
      </p:sp>
    </p:spTree>
    <p:extLst>
      <p:ext uri="{BB962C8B-B14F-4D97-AF65-F5344CB8AC3E}">
        <p14:creationId xmlns:p14="http://schemas.microsoft.com/office/powerpoint/2010/main" val="347535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FDA5C-4C0E-E7AA-27D8-42C0296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DB4CA-20EB-8629-3814-212E4B34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4D499A-121D-CB0D-EE19-3F624340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50E2-225B-4048-81B7-1ABCF868CC75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98CF0-EA07-FA74-CC57-D5F829BE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6EA65-E021-DF80-ECEE-F22C0253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96AD211B-4B9D-0EC3-C7E1-76B6F885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1998763" y="5354503"/>
            <a:ext cx="8194474" cy="1500187"/>
          </a:xfrm>
          <a:prstGeom prst="rect">
            <a:avLst/>
          </a:prstGeom>
        </p:spPr>
      </p:pic>
      <p:pic>
        <p:nvPicPr>
          <p:cNvPr id="8" name="Image 7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CEFF70B0-40DC-FFC8-8D8F-5301C29F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1998763" y="5354503"/>
            <a:ext cx="8194474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FDDB4-2073-FDA1-DC91-4A3D5ED8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132129-2FBC-70AE-90BA-FFAD87DC9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24CE30-0BA0-4791-5531-8CCAB2130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C7EDA9-0BCE-1793-A9E3-47F8A8A8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B603-9547-42C0-A625-ADBD228E7ED1}" type="datetime1">
              <a:rPr lang="en-GB" smtClean="0"/>
              <a:t>02/05/2024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9F693-78F9-E04E-1131-B2559428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D571C-4135-89AC-7142-D92614C3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391A9-064E-3950-F596-71D71D16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C51D7A-DD1D-6C73-65D5-7DCA74BD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3CE161-A33B-4907-5FC2-DCEDE3712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F69B0-CF74-B13A-D6B2-E17D80372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A41945-B806-F11E-AFD0-1C01FF03B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122DB4-05E4-E865-0342-9FE4CDD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BED0-8D13-43E1-8912-D654467C5440}" type="datetime1">
              <a:rPr lang="en-GB" smtClean="0"/>
              <a:t>02/05/2024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E48332-19A8-A219-40EC-F740D7A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66F419-B89D-B468-B8E3-318FDC19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2C95C-6418-1E7C-2152-7B4B9C7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7E53F0-AB28-9DC5-C1BC-2583EE69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AEB-B310-40D3-8ACE-71A81F1A69F2}" type="datetime1">
              <a:rPr lang="en-GB" smtClean="0"/>
              <a:t>02/05/2024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BBBD5E-9738-10F3-2653-A83F409E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8FFF79-9E46-ED98-C10D-6350716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B9D3A2-4475-46B8-6E8A-0D19270A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2238-BE48-4744-BBD4-9E2A91ED33F9}" type="datetime1">
              <a:rPr lang="en-GB" smtClean="0"/>
              <a:t>02/05/2024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967CD3-2628-D886-B5EA-63EE128D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42BE52-5F5E-CEB2-5334-C690F878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249EAB-DB98-78ED-27A9-C27254BB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00" y="178852"/>
            <a:ext cx="11268000" cy="752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12AE8-6B7C-AC41-944E-86E0B5F55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800" y="1193800"/>
            <a:ext cx="112680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803DB-8B25-28AE-7DBE-03917D976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B4E7-2B0C-4713-B878-7DA828F97E3B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B9824-C6BD-CA4E-E164-221FD5394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9C9C8-8104-EA74-A3E5-0D877733E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2E64-3888-4D8C-8CC8-DC807EC8889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3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14572-D76B-5D86-EAE2-D89533277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Template presentations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57DD8-D48C-D744-6AEB-C409312AC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ISEE Young 2024 Rennes - Communication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F53E7C7-11CF-CB96-A65F-DEEB85F7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4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D273A-197A-5CAD-524D-09E2C6DB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EFB4E3-78E1-DE53-BC92-404663067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84B9A-10AB-A831-9301-839F7A5C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32E95-DF14-A192-DD6E-FDA0A756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1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848E527-A410-0367-49F8-F000CE91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6EE7E4-8DB0-EAE7-9B1D-0A6732E9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934DD-696E-191D-E881-09E9894E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6FAB1-A2C5-32C0-8F64-CA84C2B9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DCD987-8592-48CB-F61E-23F00E59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D20A1-CFB5-71A1-5579-177C73EB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15EFA-AFC0-281B-3789-0151469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E41F4E-3629-92CD-41CB-24D8487C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3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8D5FB-A880-64ED-CBA3-5A96B4B1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 et colours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25033-B506-E451-DCCE-50099E9B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Font: Arial </a:t>
            </a:r>
          </a:p>
          <a:p>
            <a:r>
              <a:rPr lang="en-GB" b="1" dirty="0">
                <a:solidFill>
                  <a:srgbClr val="074768"/>
                </a:solidFill>
                <a:latin typeface="+mj-lt"/>
              </a:rPr>
              <a:t>Title: Arial bold 24 pts</a:t>
            </a:r>
            <a:endParaRPr lang="en-GB" b="1" dirty="0">
              <a:latin typeface="+mj-lt"/>
            </a:endParaRPr>
          </a:p>
          <a:p>
            <a:r>
              <a:rPr lang="en-GB" dirty="0">
                <a:latin typeface="+mj-lt"/>
              </a:rPr>
              <a:t>Body: Arial 24 pt</a:t>
            </a:r>
          </a:p>
          <a:p>
            <a:r>
              <a:rPr lang="en-GB" dirty="0">
                <a:latin typeface="+mj-lt"/>
              </a:rPr>
              <a:t>Colours: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B52F71D-2CC8-4197-65B8-C539641E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BCA1D-0D11-CAE3-4FA8-91A82754AC4B}"/>
              </a:ext>
            </a:extLst>
          </p:cNvPr>
          <p:cNvSpPr/>
          <p:nvPr/>
        </p:nvSpPr>
        <p:spPr>
          <a:xfrm>
            <a:off x="705967" y="3108963"/>
            <a:ext cx="648000" cy="648000"/>
          </a:xfrm>
          <a:prstGeom prst="rect">
            <a:avLst/>
          </a:prstGeom>
          <a:solidFill>
            <a:srgbClr val="0747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4B0C1-EA20-898C-B662-58E8DA911C8C}"/>
              </a:ext>
            </a:extLst>
          </p:cNvPr>
          <p:cNvSpPr/>
          <p:nvPr/>
        </p:nvSpPr>
        <p:spPr>
          <a:xfrm>
            <a:off x="705967" y="3926263"/>
            <a:ext cx="648000" cy="648000"/>
          </a:xfrm>
          <a:prstGeom prst="rect">
            <a:avLst/>
          </a:prstGeom>
          <a:solidFill>
            <a:srgbClr val="0B6F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B14F7-E0B0-2998-83AB-9545E5555E4D}"/>
              </a:ext>
            </a:extLst>
          </p:cNvPr>
          <p:cNvSpPr/>
          <p:nvPr/>
        </p:nvSpPr>
        <p:spPr>
          <a:xfrm>
            <a:off x="705967" y="4743563"/>
            <a:ext cx="648000" cy="648000"/>
          </a:xfrm>
          <a:prstGeom prst="rect">
            <a:avLst/>
          </a:prstGeom>
          <a:solidFill>
            <a:srgbClr val="3A95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7F560D-0379-F1EA-3C6F-606FAB79640C}"/>
              </a:ext>
            </a:extLst>
          </p:cNvPr>
          <p:cNvSpPr txBox="1"/>
          <p:nvPr/>
        </p:nvSpPr>
        <p:spPr>
          <a:xfrm>
            <a:off x="1796086" y="3202131"/>
            <a:ext cx="507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RVB : R7 V71 B104; Hex : #074768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FD95AF-972B-2E5F-310E-904DCB559776}"/>
              </a:ext>
            </a:extLst>
          </p:cNvPr>
          <p:cNvSpPr txBox="1"/>
          <p:nvPr/>
        </p:nvSpPr>
        <p:spPr>
          <a:xfrm>
            <a:off x="1796086" y="4019431"/>
            <a:ext cx="5413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RVB : R11 V111 B161; Hex : #0B6FA1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1D9FE1-39D9-CF5B-D217-0ED738B5B88E}"/>
              </a:ext>
            </a:extLst>
          </p:cNvPr>
          <p:cNvSpPr txBox="1"/>
          <p:nvPr/>
        </p:nvSpPr>
        <p:spPr>
          <a:xfrm>
            <a:off x="1796086" y="4836731"/>
            <a:ext cx="548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RVB : R58 V149 B160; Hex : #3A95A0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55A7CA-DFFA-85F7-9318-D9193EDE901A}"/>
              </a:ext>
            </a:extLst>
          </p:cNvPr>
          <p:cNvSpPr txBox="1"/>
          <p:nvPr/>
        </p:nvSpPr>
        <p:spPr>
          <a:xfrm>
            <a:off x="1796086" y="5654031"/>
            <a:ext cx="571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RVB : R224 V203 B110; Hex : #E0CB6E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AB47E-F814-329B-A3BB-36EFA89F6404}"/>
              </a:ext>
            </a:extLst>
          </p:cNvPr>
          <p:cNvSpPr/>
          <p:nvPr/>
        </p:nvSpPr>
        <p:spPr>
          <a:xfrm>
            <a:off x="705967" y="5560863"/>
            <a:ext cx="648000" cy="648000"/>
          </a:xfrm>
          <a:prstGeom prst="rect">
            <a:avLst/>
          </a:prstGeom>
          <a:solidFill>
            <a:srgbClr val="E0C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35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47602-C8E7-8583-6DC8-5DEA2F3E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Logos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68C381-8FAB-D88F-4386-FFF357522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5386" r="18867" b="23373"/>
          <a:stretch/>
        </p:blipFill>
        <p:spPr>
          <a:xfrm>
            <a:off x="343014" y="1082630"/>
            <a:ext cx="3432547" cy="3577582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F6E437-F551-25A7-360C-2768C845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E64-3888-4D8C-8CC8-DC807EC8889A}" type="slidenum">
              <a:rPr lang="en-GB" smtClean="0"/>
              <a:t>7</a:t>
            </a:fld>
            <a:endParaRPr lang="en-GB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97ADDAB-CAEB-9E99-2109-BE860478C499}"/>
              </a:ext>
            </a:extLst>
          </p:cNvPr>
          <p:cNvGrpSpPr/>
          <p:nvPr/>
        </p:nvGrpSpPr>
        <p:grpSpPr>
          <a:xfrm>
            <a:off x="0" y="4891203"/>
            <a:ext cx="12192000" cy="1225154"/>
            <a:chOff x="0" y="5660501"/>
            <a:chExt cx="12192000" cy="12251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2020EA-8CB4-58A5-3D65-FE42C24A9905}"/>
                </a:ext>
              </a:extLst>
            </p:cNvPr>
            <p:cNvSpPr/>
            <p:nvPr/>
          </p:nvSpPr>
          <p:spPr>
            <a:xfrm>
              <a:off x="0" y="5669503"/>
              <a:ext cx="12192000" cy="1216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EC033A6-1E4F-643A-4A94-2C65BCA79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63E5B"/>
                </a:clrFrom>
                <a:clrTo>
                  <a:srgbClr val="063E5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5" b="5925"/>
            <a:stretch/>
          </p:blipFill>
          <p:spPr>
            <a:xfrm>
              <a:off x="2776728" y="5660501"/>
              <a:ext cx="6638544" cy="1200624"/>
            </a:xfrm>
            <a:prstGeom prst="rect">
              <a:avLst/>
            </a:prstGeom>
          </p:spPr>
        </p:pic>
      </p:grpSp>
      <p:pic>
        <p:nvPicPr>
          <p:cNvPr id="4" name="Image 3" descr="Une image contenant capture d’écran, noir et blanc&#10;&#10;Description générée automatiquement">
            <a:extLst>
              <a:ext uri="{FF2B5EF4-FFF2-40B4-BE49-F238E27FC236}">
                <a16:creationId xmlns:a16="http://schemas.microsoft.com/office/drawing/2014/main" id="{8AA2C61B-C380-939A-021D-EB99BB591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182"/>
          <a:stretch/>
        </p:blipFill>
        <p:spPr>
          <a:xfrm>
            <a:off x="3775561" y="1966797"/>
            <a:ext cx="8295095" cy="15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1484"/>
      </p:ext>
    </p:extLst>
  </p:cSld>
  <p:clrMapOvr>
    <a:masterClrMapping/>
  </p:clrMapOvr>
</p:sld>
</file>

<file path=ppt/theme/theme1.xml><?xml version="1.0" encoding="utf-8"?>
<a:theme xmlns:a="http://schemas.openxmlformats.org/drawingml/2006/main" name="ISEE_young_2024">
  <a:themeElements>
    <a:clrScheme name="Personnalis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74768"/>
      </a:accent1>
      <a:accent2>
        <a:srgbClr val="0B6FA1"/>
      </a:accent2>
      <a:accent3>
        <a:srgbClr val="3A95A0"/>
      </a:accent3>
      <a:accent4>
        <a:srgbClr val="E0CB6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EE_young_2024" id="{FEC2C1FB-149B-4438-ACA1-4CFCE91DC262}" vid="{9E90EA6C-0F51-4890-BF57-720BD730DE8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Grand écran</PresentationFormat>
  <Paragraphs>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ISEE_young_2024</vt:lpstr>
      <vt:lpstr>Template presentations</vt:lpstr>
      <vt:lpstr>Title of Section</vt:lpstr>
      <vt:lpstr>Template 1</vt:lpstr>
      <vt:lpstr>Template 2</vt:lpstr>
      <vt:lpstr>Template 3</vt:lpstr>
      <vt:lpstr>Font et colours</vt:lpstr>
      <vt:lpstr>Logos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presentations</dc:title>
  <dc:creator>Marine SAVOURE</dc:creator>
  <cp:lastModifiedBy>Marine SAVOURE</cp:lastModifiedBy>
  <cp:revision>15</cp:revision>
  <dcterms:created xsi:type="dcterms:W3CDTF">2023-09-07T16:10:30Z</dcterms:created>
  <dcterms:modified xsi:type="dcterms:W3CDTF">2024-05-02T12:59:41Z</dcterms:modified>
</cp:coreProperties>
</file>